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"/>
  </p:notesMasterIdLst>
  <p:sldIdLst>
    <p:sldId id="265" r:id="rId2"/>
    <p:sldId id="27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1" autoAdjust="0"/>
    <p:restoredTop sz="89278" autoAdjust="0"/>
  </p:normalViewPr>
  <p:slideViewPr>
    <p:cSldViewPr snapToGrid="0">
      <p:cViewPr varScale="1">
        <p:scale>
          <a:sx n="104" d="100"/>
          <a:sy n="104" d="100"/>
        </p:scale>
        <p:origin x="-792" y="-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479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Gameprogramming 2013 - Voxellancer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dirty="0" err="1" smtClean="0"/>
              <a:t>Voxels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Fully</a:t>
            </a:r>
            <a:r>
              <a:rPr lang="de-DE" dirty="0" smtClean="0"/>
              <a:t> </a:t>
            </a:r>
            <a:r>
              <a:rPr lang="de-DE" dirty="0" err="1" smtClean="0"/>
              <a:t>destructable</a:t>
            </a:r>
            <a:r>
              <a:rPr lang="de-DE" dirty="0" smtClean="0"/>
              <a:t> World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Accurate</a:t>
            </a:r>
            <a:r>
              <a:rPr lang="de-DE" dirty="0" smtClean="0"/>
              <a:t> </a:t>
            </a:r>
            <a:r>
              <a:rPr lang="de-DE" dirty="0" err="1" smtClean="0"/>
              <a:t>textbook</a:t>
            </a:r>
            <a:r>
              <a:rPr lang="de-DE" dirty="0" smtClean="0"/>
              <a:t> </a:t>
            </a:r>
            <a:r>
              <a:rPr lang="de-DE" dirty="0" err="1" smtClean="0"/>
              <a:t>physics</a:t>
            </a:r>
            <a:r>
              <a:rPr lang="de-DE" dirty="0" smtClean="0"/>
              <a:t>: </a:t>
            </a:r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collision</a:t>
            </a:r>
            <a:endParaRPr lang="de-DE" dirty="0" smtClean="0"/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destruction</a:t>
            </a:r>
            <a:endParaRPr lang="de-DE" dirty="0" smtClean="0"/>
          </a:p>
          <a:p>
            <a:pPr marL="726948" lvl="1" indent="-342900">
              <a:buFont typeface="Arial" panose="020B0604020202020204" pitchFamily="34" charset="0"/>
              <a:buChar char="•"/>
            </a:pPr>
            <a:r>
              <a:rPr lang="de-DE" dirty="0" smtClean="0"/>
              <a:t>Impacts</a:t>
            </a:r>
          </a:p>
          <a:p>
            <a:pPr marL="726948" lvl="1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Simple </a:t>
            </a:r>
            <a:r>
              <a:rPr lang="de-DE" dirty="0" err="1" smtClean="0"/>
              <a:t>model</a:t>
            </a:r>
            <a:r>
              <a:rPr lang="de-DE" dirty="0" smtClean="0"/>
              <a:t> design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88" y="3285363"/>
            <a:ext cx="2582799" cy="2321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4028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br>
              <a:rPr lang="de-DE" dirty="0" smtClean="0"/>
            </a:br>
            <a:r>
              <a:rPr lang="de-DE" dirty="0" smtClean="0"/>
              <a:t>Space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Space Games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awesome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Dogfight</a:t>
            </a:r>
            <a:r>
              <a:rPr lang="de-DE" dirty="0" smtClean="0"/>
              <a:t> </a:t>
            </a:r>
            <a:r>
              <a:rPr lang="de-DE" dirty="0" err="1" smtClean="0"/>
              <a:t>combat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Science Fiction</a:t>
            </a:r>
            <a:r>
              <a:rPr lang="de-DE" dirty="0" smtClean="0"/>
              <a:t> </a:t>
            </a:r>
            <a:r>
              <a:rPr lang="de-DE" dirty="0" err="1" smtClean="0"/>
              <a:t>setting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Open </a:t>
            </a:r>
            <a:r>
              <a:rPr lang="de-DE" dirty="0" err="1" smtClean="0"/>
              <a:t>world</a:t>
            </a:r>
            <a:endParaRPr lang="de-DE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Not limited </a:t>
            </a:r>
            <a:r>
              <a:rPr lang="de-DE" dirty="0" err="1" smtClean="0"/>
              <a:t>by</a:t>
            </a:r>
            <a:r>
              <a:rPr lang="de-DE" dirty="0" smtClean="0"/>
              <a:t> „</a:t>
            </a:r>
            <a:r>
              <a:rPr lang="de-DE" dirty="0" err="1" smtClean="0"/>
              <a:t>realism</a:t>
            </a:r>
            <a:r>
              <a:rPr lang="de-DE" dirty="0" smtClean="0"/>
              <a:t>“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24.03.2013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Gameprogramming 2013 - Voxellancer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17" y="3337560"/>
            <a:ext cx="3438549" cy="2401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64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44</Words>
  <Application>Microsoft Office PowerPoint</Application>
  <PresentationFormat>Benutzerdefiniert</PresentationFormat>
  <Paragraphs>24</Paragraphs>
  <Slides>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3" baseType="lpstr">
      <vt:lpstr>powerpoint_hpi_cgs_wide</vt:lpstr>
      <vt:lpstr>Motivation Voxels</vt:lpstr>
      <vt:lpstr>Motivation Space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Voxellancer</dc:title>
  <cp:lastModifiedBy>Owner</cp:lastModifiedBy>
  <cp:revision>47</cp:revision>
  <dcterms:created xsi:type="dcterms:W3CDTF">2013-10-30T14:23:30Z</dcterms:created>
  <dcterms:modified xsi:type="dcterms:W3CDTF">2014-03-23T16:37:50Z</dcterms:modified>
</cp:coreProperties>
</file>

<file path=docProps/thumbnail.jpeg>
</file>